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Cardiac-arrest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Cardiac-arrest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Cardiac-arrest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Cardiac-arrest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Cardiac-arrest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Cardiac-arrest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Cardiac-arrest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Cardiac-arrest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Cardiac-arrest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Cardiac-arrest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Cardiac-arrest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Cardiac-arrest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Cardiac-arrest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Cardiac-arrest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Cardiac-arrest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Cardiac-arrest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Cardiac-arrest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-Cardiac-arrest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-Cardiac-arrest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7-Cardiac-arrest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8-Cardiac-arrest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9-Cardiac-arrest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Cardiac-arrest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Cardiac-arrest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Cardiac-arrest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Cardiac-arrest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Cardiac-arrest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Cardiac-arrest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Cardiac-arrest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2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2025-02-21T01:00:55Z</dcterms:modified>
  <cp:category/>
</cp:coreProperties>
</file>